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79211" autoAdjust="0"/>
  </p:normalViewPr>
  <p:slideViewPr>
    <p:cSldViewPr>
      <p:cViewPr>
        <p:scale>
          <a:sx n="60" d="100"/>
          <a:sy n="60" d="100"/>
        </p:scale>
        <p:origin x="-164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BF3C1-3020-4E32-B8AA-4B75A3C4D97F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5332F-602E-4B1C-BFD0-1D41DBC246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did our presentation on phantom load.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chose this topic because we wanted to know how much electricity we waste and thought that it would make an eye-opening presentation.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 the course of this project we investigated the idea of phantom load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did research and also tested devices in our houses for phantom load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order for you to learn about phantom load we should review some vocabulary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hope that you have enjoyed our presentation and remember a few of our tips on how to prevent phantom load. You can not only save yourself some money but help the environment. Thank you. Any 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 word = phantom load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anyone define phantom load for me?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(Yes/No), it is the power used by something while turned off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 all devices have phantom load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Phantom load is most commonly found with devices that have lights on them that never turn off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Standby power = another word for phantom load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 two words = watt and watt hour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anyone remember what a watt is?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(Yes/No), it is a unit to measure power that is equal to one joule per second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Now, does anyone remember who the watt is named after?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(Yes/No), the watt is named after James watt for his contribution toward the development of the steam engine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have probably heard of this word because of light bulbs which are labeled by watts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100 watt light bulb for example uses 100 joules of energy per second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 word = watt hour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Less familiar to you and harder to remember so we’ll give definition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Watt hour = unit of energy equal to 3600 joules or one watt working for an hour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might be wondering what the difference is between watt and watt hour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One difference is that watt = unit of power and watt hour = unit of energy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Another way to think of it is as a faucet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Watt = the rate at which water comes out and watt hour = how much total water comes out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Now we are going to define joule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anyone tell me what the word joule means?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(Yes/No), a joule is a unit of energy that is equal to the force of one Newton through the distance of one meter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used this word in the definitions for watt and watt hour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 we will discuss what a watt meter is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Watt meter = an instrument used to measure electricity in watts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used one to test devices for phantom load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one we used is called Watts Up? Pro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(Pass around watt meter) We are now going to pass around the watt meter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will talk more about it later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 word = energy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anyone remember what the definition for energy is?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(Yes/No), energy is the ability to do work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Comes in many forms such as electrical, solar, potential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purpose of phantom load it is used mostly for electrical energy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Electrical energy is energy created by moving electrons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Now we are moving on to energy efficiency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Also a term you should know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Energy efficiency is the amount of useful energy available after a conversion occurs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Later we’ll talk about energy star appliances which are appliances that are more efficient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basically means they use less energy than regular appliances to get the same job done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Last word = energy conversion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Does anyone know what the term energy conversion means?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(Yes/No), energy conversion is when energy is changed from one form to another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 of this is solar panels such as those at the MEAD which convert solar energy to electrical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6284F76-04A1-46AA-89F1-7487D962EB83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4F76-04A1-46AA-89F1-7487D962EB83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4F76-04A1-46AA-89F1-7487D962EB83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4F76-04A1-46AA-89F1-7487D962EB83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6284F76-04A1-46AA-89F1-7487D962EB83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6284F76-04A1-46AA-89F1-7487D962EB83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6284F76-04A1-46AA-89F1-7487D962EB83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971800"/>
            <a:ext cx="8062912" cy="1752600"/>
          </a:xfrm>
        </p:spPr>
        <p:txBody>
          <a:bodyPr/>
          <a:lstStyle/>
          <a:p>
            <a:r>
              <a:rPr lang="en-US" dirty="0" smtClean="0"/>
              <a:t>By: Joseph </a:t>
            </a:r>
            <a:r>
              <a:rPr lang="en-US" dirty="0" err="1" smtClean="0"/>
              <a:t>Kaluzny</a:t>
            </a:r>
            <a:r>
              <a:rPr lang="en-US" dirty="0" smtClean="0"/>
              <a:t>, Dale Steinmetz, &amp; Seth Hinson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0" y="1752600"/>
            <a:ext cx="61045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PHANTOM LOAD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164789" y="2819400"/>
            <a:ext cx="31277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 END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3200400" cy="4873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Phantom Load: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5" name="Content Placeholder 4" descr="phantom load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53000" y="1905000"/>
            <a:ext cx="3725580" cy="2313781"/>
          </a:xfrm>
        </p:spPr>
      </p:pic>
      <p:sp>
        <p:nvSpPr>
          <p:cNvPr id="12" name="TextBox 11"/>
          <p:cNvSpPr txBox="1"/>
          <p:nvPr/>
        </p:nvSpPr>
        <p:spPr>
          <a:xfrm>
            <a:off x="762000" y="2209800"/>
            <a:ext cx="3505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The power used by something while turned off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2000" y="3886200"/>
            <a:ext cx="3124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Another word for phantom load is standby power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707992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Watt: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399032"/>
          </a:xfrm>
        </p:spPr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4" name="Picture 3" descr="james wat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3733800"/>
            <a:ext cx="1524000" cy="1910080"/>
          </a:xfrm>
          <a:prstGeom prst="rect">
            <a:avLst/>
          </a:prstGeom>
        </p:spPr>
      </p:pic>
      <p:pic>
        <p:nvPicPr>
          <p:cNvPr id="6" name="Picture 5" descr="100 wat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5000" y="3733800"/>
            <a:ext cx="1066800" cy="19113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81200" y="1905000"/>
            <a:ext cx="67056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A unit to measure power that is equal to one joule per second</a:t>
            </a:r>
            <a:endParaRPr lang="en-US" sz="2600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8200" y="3048000"/>
            <a:ext cx="6324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Named after James Watt</a:t>
            </a:r>
            <a:endParaRPr lang="en-US" sz="2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Watt Hour: a unit of energy that is equal to 3600 </a:t>
            </a:r>
            <a:r>
              <a:rPr lang="en-US" dirty="0" smtClean="0">
                <a:solidFill>
                  <a:schemeClr val="tx2"/>
                </a:solidFill>
              </a:rPr>
              <a:t>joules</a:t>
            </a:r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Watt vs. Watt Hour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4" name="Picture 3" descr="electric me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4191000"/>
            <a:ext cx="3276600" cy="245745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563563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Joule: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8" name="Content Placeholder 7" descr="joul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57800" y="1905000"/>
            <a:ext cx="3172839" cy="1447800"/>
          </a:xfrm>
        </p:spPr>
      </p:pic>
      <p:sp>
        <p:nvSpPr>
          <p:cNvPr id="16" name="TextBox 15"/>
          <p:cNvSpPr txBox="1"/>
          <p:nvPr/>
        </p:nvSpPr>
        <p:spPr>
          <a:xfrm>
            <a:off x="838200" y="2209800"/>
            <a:ext cx="27432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unit of energy that is equal to the force of one Newton through the distance of one meter</a:t>
            </a:r>
            <a:endParaRPr lang="en-US" sz="2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Watt Meter: an instrument used for measuring electricity in watts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5" name="Content Placeholder 4" descr="watt meter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45100" y="1864519"/>
            <a:ext cx="2844800" cy="4241800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4800600" cy="5334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Energy: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4" name="Picture 3" descr="solar energ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2895600"/>
            <a:ext cx="2762250" cy="1657350"/>
          </a:xfrm>
          <a:prstGeom prst="rect">
            <a:avLst/>
          </a:prstGeom>
        </p:spPr>
      </p:pic>
      <p:pic>
        <p:nvPicPr>
          <p:cNvPr id="5" name="Picture 4" descr="potential energ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3581400"/>
            <a:ext cx="1866900" cy="2447925"/>
          </a:xfrm>
          <a:prstGeom prst="rect">
            <a:avLst/>
          </a:prstGeom>
        </p:spPr>
      </p:pic>
      <p:pic>
        <p:nvPicPr>
          <p:cNvPr id="6" name="Picture 5" descr="electrical energy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" y="3505200"/>
            <a:ext cx="1866900" cy="24574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60198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Electrical Energy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57600" y="46482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Solar Energy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00800" y="6172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Potential Energy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514600" y="1905000"/>
            <a:ext cx="5715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the ability to do work</a:t>
            </a:r>
            <a:endParaRPr lang="en-US" sz="26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Energy Efficiency: the amount of useful energy available after a conversion occurs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4" name="Picture 3" descr="energy sta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352800"/>
            <a:ext cx="1905000" cy="1952625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93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93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193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93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563563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Energy Conversion: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5" name="Content Placeholder 4" descr="solar energy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05400" y="1828800"/>
            <a:ext cx="2762250" cy="1657350"/>
          </a:xfrm>
        </p:spPr>
      </p:pic>
      <p:sp>
        <p:nvSpPr>
          <p:cNvPr id="11" name="TextBox 10"/>
          <p:cNvSpPr txBox="1"/>
          <p:nvPr/>
        </p:nvSpPr>
        <p:spPr>
          <a:xfrm>
            <a:off x="914400" y="2133600"/>
            <a:ext cx="29718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changing energy from one form to another</a:t>
            </a:r>
            <a:endParaRPr lang="en-US" sz="26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1609</TotalTime>
  <Words>789</Words>
  <Application>Microsoft Office PowerPoint</Application>
  <PresentationFormat>On-screen Show (4:3)</PresentationFormat>
  <Paragraphs>92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Slide 1</vt:lpstr>
      <vt:lpstr>Vocabulary</vt:lpstr>
      <vt:lpstr>Vocabulary</vt:lpstr>
      <vt:lpstr>Vocabulary</vt:lpstr>
      <vt:lpstr>Vocabulary</vt:lpstr>
      <vt:lpstr>Vocabulary</vt:lpstr>
      <vt:lpstr>Vocabulary</vt:lpstr>
      <vt:lpstr>Vocabulary</vt:lpstr>
      <vt:lpstr>Vocabulary</vt:lpstr>
      <vt:lpstr>Slide 10</vt:lpstr>
    </vt:vector>
  </TitlesOfParts>
  <Company>Stevens Point Area Public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Technology Services</dc:creator>
  <cp:lastModifiedBy>laptop</cp:lastModifiedBy>
  <cp:revision>59</cp:revision>
  <dcterms:created xsi:type="dcterms:W3CDTF">2012-05-16T19:37:15Z</dcterms:created>
  <dcterms:modified xsi:type="dcterms:W3CDTF">2012-05-17T00:25:10Z</dcterms:modified>
</cp:coreProperties>
</file>